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36" r:id="rId2"/>
    <p:sldId id="615" r:id="rId3"/>
    <p:sldId id="616" r:id="rId4"/>
    <p:sldId id="617" r:id="rId5"/>
    <p:sldId id="618" r:id="rId6"/>
    <p:sldId id="619" r:id="rId7"/>
    <p:sldId id="620" r:id="rId8"/>
    <p:sldId id="621" r:id="rId9"/>
    <p:sldId id="62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34" r:id="rId19"/>
    <p:sldId id="631" r:id="rId2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Erin" initials="RE" lastIdx="23" clrIdx="0">
    <p:extLst>
      <p:ext uri="{19B8F6BF-5375-455C-9EA6-DF929625EA0E}">
        <p15:presenceInfo xmlns:p15="http://schemas.microsoft.com/office/powerpoint/2012/main" userId="S-1-5-21-583907252-1500820517-725345543-13005" providerId="AD"/>
      </p:ext>
    </p:extLst>
  </p:cmAuthor>
  <p:cmAuthor id="2" name="Brand, Kimberly" initials="BK" lastIdx="5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589A"/>
    <a:srgbClr val="62CA64"/>
    <a:srgbClr val="D9D9D9"/>
    <a:srgbClr val="C6A533"/>
    <a:srgbClr val="88B8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67904" autoAdjust="0"/>
  </p:normalViewPr>
  <p:slideViewPr>
    <p:cSldViewPr snapToGrid="0" snapToObjects="1">
      <p:cViewPr varScale="1">
        <p:scale>
          <a:sx n="54" d="100"/>
          <a:sy n="54" d="100"/>
        </p:scale>
        <p:origin x="18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26" y="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1" y="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r">
              <a:defRPr sz="1200"/>
            </a:lvl1pPr>
          </a:lstStyle>
          <a:p>
            <a:fld id="{B27BF51A-C659-47B1-8781-12E65F030DE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r">
              <a:defRPr sz="1200"/>
            </a:lvl1pPr>
          </a:lstStyle>
          <a:p>
            <a:fld id="{56134B2B-E3C4-4BB8-9EBD-52A0C7E2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22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r">
              <a:defRPr sz="1200"/>
            </a:lvl1pPr>
          </a:lstStyle>
          <a:p>
            <a:fld id="{088EB100-E7D7-40D9-AACB-81FDA633557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8" rIns="93315" bIns="46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3315" tIns="46658" rIns="93315" bIns="4665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4" cy="465455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r">
              <a:defRPr sz="1200"/>
            </a:lvl1pPr>
          </a:lstStyle>
          <a:p>
            <a:fld id="{3809E5BC-7B0A-4E68-9439-A334678D5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9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10276"/>
            <a:ext cx="9144000" cy="61477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09613"/>
            <a:ext cx="9144000" cy="6148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6893"/>
            <a:ext cx="7772400" cy="14700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767923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23900"/>
            <a:ext cx="3971925" cy="30226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2700" y="3746500"/>
            <a:ext cx="3971925" cy="311149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717551"/>
            <a:ext cx="4572001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1" y="719360"/>
            <a:ext cx="4572000" cy="25795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743450" y="1045922"/>
            <a:ext cx="3952876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199" y="1055447"/>
            <a:ext cx="3943352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" y="1057276"/>
            <a:ext cx="3943351" cy="25795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49" y="1057149"/>
            <a:ext cx="3952876" cy="25795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743449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10277"/>
            <a:ext cx="9144000" cy="61477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7900" y="1130300"/>
            <a:ext cx="3898899" cy="5300778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199" y="3657600"/>
            <a:ext cx="8229599" cy="2768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324100"/>
          </a:xfrm>
        </p:spPr>
        <p:txBody>
          <a:bodyPr anchor="t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alphaModFix amt="1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3900" y="1727200"/>
            <a:ext cx="2882899" cy="4703878"/>
          </a:xfrm>
        </p:spPr>
        <p:txBody>
          <a:bodyPr anchor="ctr">
            <a:normAutofit/>
          </a:bodyPr>
          <a:lstStyle>
            <a:lvl1pPr marL="301752" indent="-301752">
              <a:lnSpc>
                <a:spcPct val="100000"/>
              </a:lnSpc>
              <a:spcAft>
                <a:spcPts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buClr>
                <a:schemeClr val="tx1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" y="1727200"/>
            <a:ext cx="5080000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399" y="1727200"/>
            <a:ext cx="8280399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9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2"/>
          </p:nvPr>
        </p:nvSpPr>
        <p:spPr>
          <a:xfrm>
            <a:off x="406400" y="1727200"/>
            <a:ext cx="8280400" cy="47037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1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AEBFB-3938-4C3C-A7EA-F1F9E9580C3C}" type="datetime1">
              <a:rPr lang="nl-NL"/>
              <a:pPr>
                <a:defRPr/>
              </a:pPr>
              <a:t>19-10-2016</a:t>
            </a:fld>
            <a:endParaRPr lang="nl-NL" sz="140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0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3BCCB45-327F-462F-B4BF-0EF6F898A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5869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fld id="{0D03002C-8451-44BE-A7FF-A716DEB4DB40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fld id="{4CB3AF73-0E86-4D90-A685-9AC3CA06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6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rgbClr val="88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alphaModFix amt="14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4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1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3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20172"/>
            <a:ext cx="9144000" cy="6137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53518" y="1021335"/>
            <a:ext cx="8458241" cy="5355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1191485" y="6376794"/>
            <a:ext cx="523731" cy="28806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6"/>
          <p:cNvSpPr>
            <a:spLocks noEditPoints="1"/>
          </p:cNvSpPr>
          <p:nvPr userDrawn="1"/>
        </p:nvSpPr>
        <p:spPr bwMode="auto">
          <a:xfrm>
            <a:off x="619870" y="1203323"/>
            <a:ext cx="2404955" cy="1654175"/>
          </a:xfrm>
          <a:custGeom>
            <a:avLst/>
            <a:gdLst>
              <a:gd name="T0" fmla="*/ 111 w 977"/>
              <a:gd name="T1" fmla="*/ 270 h 672"/>
              <a:gd name="T2" fmla="*/ 193 w 977"/>
              <a:gd name="T3" fmla="*/ 228 h 672"/>
              <a:gd name="T4" fmla="*/ 265 w 977"/>
              <a:gd name="T5" fmla="*/ 224 h 672"/>
              <a:gd name="T6" fmla="*/ 347 w 977"/>
              <a:gd name="T7" fmla="*/ 248 h 672"/>
              <a:gd name="T8" fmla="*/ 398 w 977"/>
              <a:gd name="T9" fmla="*/ 288 h 672"/>
              <a:gd name="T10" fmla="*/ 444 w 977"/>
              <a:gd name="T11" fmla="*/ 361 h 672"/>
              <a:gd name="T12" fmla="*/ 459 w 977"/>
              <a:gd name="T13" fmla="*/ 446 h 672"/>
              <a:gd name="T14" fmla="*/ 450 w 977"/>
              <a:gd name="T15" fmla="*/ 513 h 672"/>
              <a:gd name="T16" fmla="*/ 411 w 977"/>
              <a:gd name="T17" fmla="*/ 590 h 672"/>
              <a:gd name="T18" fmla="*/ 362 w 977"/>
              <a:gd name="T19" fmla="*/ 635 h 672"/>
              <a:gd name="T20" fmla="*/ 280 w 977"/>
              <a:gd name="T21" fmla="*/ 667 h 672"/>
              <a:gd name="T22" fmla="*/ 210 w 977"/>
              <a:gd name="T23" fmla="*/ 670 h 672"/>
              <a:gd name="T24" fmla="*/ 120 w 977"/>
              <a:gd name="T25" fmla="*/ 641 h 672"/>
              <a:gd name="T26" fmla="*/ 66 w 977"/>
              <a:gd name="T27" fmla="*/ 595 h 672"/>
              <a:gd name="T28" fmla="*/ 16 w 977"/>
              <a:gd name="T29" fmla="*/ 507 h 672"/>
              <a:gd name="T30" fmla="*/ 0 w 977"/>
              <a:gd name="T31" fmla="*/ 398 h 672"/>
              <a:gd name="T32" fmla="*/ 6 w 977"/>
              <a:gd name="T33" fmla="*/ 316 h 672"/>
              <a:gd name="T34" fmla="*/ 31 w 977"/>
              <a:gd name="T35" fmla="*/ 211 h 672"/>
              <a:gd name="T36" fmla="*/ 65 w 977"/>
              <a:gd name="T37" fmla="*/ 138 h 672"/>
              <a:gd name="T38" fmla="*/ 123 w 977"/>
              <a:gd name="T39" fmla="*/ 65 h 672"/>
              <a:gd name="T40" fmla="*/ 180 w 977"/>
              <a:gd name="T41" fmla="*/ 31 h 672"/>
              <a:gd name="T42" fmla="*/ 279 w 977"/>
              <a:gd name="T43" fmla="*/ 5 h 672"/>
              <a:gd name="T44" fmla="*/ 396 w 977"/>
              <a:gd name="T45" fmla="*/ 0 h 672"/>
              <a:gd name="T46" fmla="*/ 310 w 977"/>
              <a:gd name="T47" fmla="*/ 65 h 672"/>
              <a:gd name="T48" fmla="*/ 185 w 977"/>
              <a:gd name="T49" fmla="*/ 101 h 672"/>
              <a:gd name="T50" fmla="*/ 145 w 977"/>
              <a:gd name="T51" fmla="*/ 131 h 672"/>
              <a:gd name="T52" fmla="*/ 105 w 977"/>
              <a:gd name="T53" fmla="*/ 188 h 672"/>
              <a:gd name="T54" fmla="*/ 76 w 977"/>
              <a:gd name="T55" fmla="*/ 276 h 672"/>
              <a:gd name="T56" fmla="*/ 593 w 977"/>
              <a:gd name="T57" fmla="*/ 307 h 672"/>
              <a:gd name="T58" fmla="*/ 666 w 977"/>
              <a:gd name="T59" fmla="*/ 244 h 672"/>
              <a:gd name="T60" fmla="*/ 758 w 977"/>
              <a:gd name="T61" fmla="*/ 222 h 672"/>
              <a:gd name="T62" fmla="*/ 824 w 977"/>
              <a:gd name="T63" fmla="*/ 231 h 672"/>
              <a:gd name="T64" fmla="*/ 898 w 977"/>
              <a:gd name="T65" fmla="*/ 273 h 672"/>
              <a:gd name="T66" fmla="*/ 941 w 977"/>
              <a:gd name="T67" fmla="*/ 322 h 672"/>
              <a:gd name="T68" fmla="*/ 972 w 977"/>
              <a:gd name="T69" fmla="*/ 401 h 672"/>
              <a:gd name="T70" fmla="*/ 975 w 977"/>
              <a:gd name="T71" fmla="*/ 470 h 672"/>
              <a:gd name="T72" fmla="*/ 951 w 977"/>
              <a:gd name="T73" fmla="*/ 553 h 672"/>
              <a:gd name="T74" fmla="*/ 912 w 977"/>
              <a:gd name="T75" fmla="*/ 607 h 672"/>
              <a:gd name="T76" fmla="*/ 840 w 977"/>
              <a:gd name="T77" fmla="*/ 655 h 672"/>
              <a:gd name="T78" fmla="*/ 750 w 977"/>
              <a:gd name="T79" fmla="*/ 672 h 672"/>
              <a:gd name="T80" fmla="*/ 679 w 977"/>
              <a:gd name="T81" fmla="*/ 661 h 672"/>
              <a:gd name="T82" fmla="*/ 599 w 977"/>
              <a:gd name="T83" fmla="*/ 612 h 672"/>
              <a:gd name="T84" fmla="*/ 553 w 977"/>
              <a:gd name="T85" fmla="*/ 553 h 672"/>
              <a:gd name="T86" fmla="*/ 521 w 977"/>
              <a:gd name="T87" fmla="*/ 455 h 672"/>
              <a:gd name="T88" fmla="*/ 518 w 977"/>
              <a:gd name="T89" fmla="*/ 362 h 672"/>
              <a:gd name="T90" fmla="*/ 544 w 977"/>
              <a:gd name="T91" fmla="*/ 222 h 672"/>
              <a:gd name="T92" fmla="*/ 587 w 977"/>
              <a:gd name="T93" fmla="*/ 125 h 672"/>
              <a:gd name="T94" fmla="*/ 632 w 977"/>
              <a:gd name="T95" fmla="*/ 71 h 672"/>
              <a:gd name="T96" fmla="*/ 698 w 977"/>
              <a:gd name="T97" fmla="*/ 31 h 672"/>
              <a:gd name="T98" fmla="*/ 783 w 977"/>
              <a:gd name="T99" fmla="*/ 8 h 672"/>
              <a:gd name="T100" fmla="*/ 887 w 977"/>
              <a:gd name="T101" fmla="*/ 0 h 672"/>
              <a:gd name="T102" fmla="*/ 867 w 977"/>
              <a:gd name="T103" fmla="*/ 62 h 672"/>
              <a:gd name="T104" fmla="*/ 727 w 977"/>
              <a:gd name="T105" fmla="*/ 88 h 672"/>
              <a:gd name="T106" fmla="*/ 670 w 977"/>
              <a:gd name="T107" fmla="*/ 122 h 672"/>
              <a:gd name="T108" fmla="*/ 633 w 977"/>
              <a:gd name="T109" fmla="*/ 168 h 672"/>
              <a:gd name="T110" fmla="*/ 598 w 977"/>
              <a:gd name="T111" fmla="*/ 25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77" h="672">
                <a:moveTo>
                  <a:pt x="77" y="307"/>
                </a:moveTo>
                <a:lnTo>
                  <a:pt x="77" y="307"/>
                </a:lnTo>
                <a:lnTo>
                  <a:pt x="94" y="287"/>
                </a:lnTo>
                <a:lnTo>
                  <a:pt x="111" y="270"/>
                </a:lnTo>
                <a:lnTo>
                  <a:pt x="130" y="256"/>
                </a:lnTo>
                <a:lnTo>
                  <a:pt x="150" y="244"/>
                </a:lnTo>
                <a:lnTo>
                  <a:pt x="171" y="235"/>
                </a:lnTo>
                <a:lnTo>
                  <a:pt x="193" y="228"/>
                </a:lnTo>
                <a:lnTo>
                  <a:pt x="217" y="224"/>
                </a:lnTo>
                <a:lnTo>
                  <a:pt x="242" y="222"/>
                </a:lnTo>
                <a:lnTo>
                  <a:pt x="242" y="222"/>
                </a:lnTo>
                <a:lnTo>
                  <a:pt x="265" y="224"/>
                </a:lnTo>
                <a:lnTo>
                  <a:pt x="287" y="227"/>
                </a:lnTo>
                <a:lnTo>
                  <a:pt x="308" y="231"/>
                </a:lnTo>
                <a:lnTo>
                  <a:pt x="328" y="239"/>
                </a:lnTo>
                <a:lnTo>
                  <a:pt x="347" y="248"/>
                </a:lnTo>
                <a:lnTo>
                  <a:pt x="365" y="259"/>
                </a:lnTo>
                <a:lnTo>
                  <a:pt x="382" y="273"/>
                </a:lnTo>
                <a:lnTo>
                  <a:pt x="398" y="288"/>
                </a:lnTo>
                <a:lnTo>
                  <a:pt x="398" y="288"/>
                </a:lnTo>
                <a:lnTo>
                  <a:pt x="413" y="305"/>
                </a:lnTo>
                <a:lnTo>
                  <a:pt x="425" y="322"/>
                </a:lnTo>
                <a:lnTo>
                  <a:pt x="436" y="341"/>
                </a:lnTo>
                <a:lnTo>
                  <a:pt x="444" y="361"/>
                </a:lnTo>
                <a:lnTo>
                  <a:pt x="451" y="381"/>
                </a:lnTo>
                <a:lnTo>
                  <a:pt x="456" y="401"/>
                </a:lnTo>
                <a:lnTo>
                  <a:pt x="459" y="424"/>
                </a:lnTo>
                <a:lnTo>
                  <a:pt x="459" y="446"/>
                </a:lnTo>
                <a:lnTo>
                  <a:pt x="459" y="446"/>
                </a:lnTo>
                <a:lnTo>
                  <a:pt x="459" y="470"/>
                </a:lnTo>
                <a:lnTo>
                  <a:pt x="456" y="492"/>
                </a:lnTo>
                <a:lnTo>
                  <a:pt x="450" y="513"/>
                </a:lnTo>
                <a:lnTo>
                  <a:pt x="444" y="535"/>
                </a:lnTo>
                <a:lnTo>
                  <a:pt x="435" y="553"/>
                </a:lnTo>
                <a:lnTo>
                  <a:pt x="424" y="572"/>
                </a:lnTo>
                <a:lnTo>
                  <a:pt x="411" y="590"/>
                </a:lnTo>
                <a:lnTo>
                  <a:pt x="396" y="607"/>
                </a:lnTo>
                <a:lnTo>
                  <a:pt x="396" y="607"/>
                </a:lnTo>
                <a:lnTo>
                  <a:pt x="379" y="623"/>
                </a:lnTo>
                <a:lnTo>
                  <a:pt x="362" y="635"/>
                </a:lnTo>
                <a:lnTo>
                  <a:pt x="344" y="646"/>
                </a:lnTo>
                <a:lnTo>
                  <a:pt x="324" y="655"/>
                </a:lnTo>
                <a:lnTo>
                  <a:pt x="302" y="663"/>
                </a:lnTo>
                <a:lnTo>
                  <a:pt x="280" y="667"/>
                </a:lnTo>
                <a:lnTo>
                  <a:pt x="257" y="670"/>
                </a:lnTo>
                <a:lnTo>
                  <a:pt x="234" y="672"/>
                </a:lnTo>
                <a:lnTo>
                  <a:pt x="234" y="672"/>
                </a:lnTo>
                <a:lnTo>
                  <a:pt x="210" y="670"/>
                </a:lnTo>
                <a:lnTo>
                  <a:pt x="185" y="667"/>
                </a:lnTo>
                <a:lnTo>
                  <a:pt x="162" y="661"/>
                </a:lnTo>
                <a:lnTo>
                  <a:pt x="140" y="652"/>
                </a:lnTo>
                <a:lnTo>
                  <a:pt x="120" y="641"/>
                </a:lnTo>
                <a:lnTo>
                  <a:pt x="102" y="629"/>
                </a:lnTo>
                <a:lnTo>
                  <a:pt x="83" y="612"/>
                </a:lnTo>
                <a:lnTo>
                  <a:pt x="66" y="595"/>
                </a:lnTo>
                <a:lnTo>
                  <a:pt x="66" y="595"/>
                </a:lnTo>
                <a:lnTo>
                  <a:pt x="51" y="575"/>
                </a:lnTo>
                <a:lnTo>
                  <a:pt x="37" y="553"/>
                </a:lnTo>
                <a:lnTo>
                  <a:pt x="25" y="530"/>
                </a:lnTo>
                <a:lnTo>
                  <a:pt x="16" y="507"/>
                </a:lnTo>
                <a:lnTo>
                  <a:pt x="9" y="483"/>
                </a:lnTo>
                <a:lnTo>
                  <a:pt x="3" y="455"/>
                </a:lnTo>
                <a:lnTo>
                  <a:pt x="0" y="427"/>
                </a:lnTo>
                <a:lnTo>
                  <a:pt x="0" y="398"/>
                </a:lnTo>
                <a:lnTo>
                  <a:pt x="0" y="398"/>
                </a:lnTo>
                <a:lnTo>
                  <a:pt x="0" y="372"/>
                </a:lnTo>
                <a:lnTo>
                  <a:pt x="2" y="344"/>
                </a:lnTo>
                <a:lnTo>
                  <a:pt x="6" y="316"/>
                </a:lnTo>
                <a:lnTo>
                  <a:pt x="9" y="290"/>
                </a:lnTo>
                <a:lnTo>
                  <a:pt x="16" y="264"/>
                </a:lnTo>
                <a:lnTo>
                  <a:pt x="23" y="238"/>
                </a:lnTo>
                <a:lnTo>
                  <a:pt x="31" y="211"/>
                </a:lnTo>
                <a:lnTo>
                  <a:pt x="42" y="185"/>
                </a:lnTo>
                <a:lnTo>
                  <a:pt x="42" y="185"/>
                </a:lnTo>
                <a:lnTo>
                  <a:pt x="53" y="161"/>
                </a:lnTo>
                <a:lnTo>
                  <a:pt x="65" y="138"/>
                </a:lnTo>
                <a:lnTo>
                  <a:pt x="77" y="116"/>
                </a:lnTo>
                <a:lnTo>
                  <a:pt x="91" y="97"/>
                </a:lnTo>
                <a:lnTo>
                  <a:pt x="108" y="81"/>
                </a:lnTo>
                <a:lnTo>
                  <a:pt x="123" y="65"/>
                </a:lnTo>
                <a:lnTo>
                  <a:pt x="142" y="53"/>
                </a:lnTo>
                <a:lnTo>
                  <a:pt x="160" y="40"/>
                </a:lnTo>
                <a:lnTo>
                  <a:pt x="160" y="40"/>
                </a:lnTo>
                <a:lnTo>
                  <a:pt x="180" y="31"/>
                </a:lnTo>
                <a:lnTo>
                  <a:pt x="202" y="24"/>
                </a:lnTo>
                <a:lnTo>
                  <a:pt x="227" y="16"/>
                </a:lnTo>
                <a:lnTo>
                  <a:pt x="251" y="10"/>
                </a:lnTo>
                <a:lnTo>
                  <a:pt x="279" y="5"/>
                </a:lnTo>
                <a:lnTo>
                  <a:pt x="308" y="2"/>
                </a:lnTo>
                <a:lnTo>
                  <a:pt x="339" y="0"/>
                </a:lnTo>
                <a:lnTo>
                  <a:pt x="371" y="0"/>
                </a:lnTo>
                <a:lnTo>
                  <a:pt x="396" y="0"/>
                </a:lnTo>
                <a:lnTo>
                  <a:pt x="396" y="61"/>
                </a:lnTo>
                <a:lnTo>
                  <a:pt x="396" y="61"/>
                </a:lnTo>
                <a:lnTo>
                  <a:pt x="351" y="62"/>
                </a:lnTo>
                <a:lnTo>
                  <a:pt x="310" y="65"/>
                </a:lnTo>
                <a:lnTo>
                  <a:pt x="273" y="70"/>
                </a:lnTo>
                <a:lnTo>
                  <a:pt x="239" y="77"/>
                </a:lnTo>
                <a:lnTo>
                  <a:pt x="210" y="88"/>
                </a:lnTo>
                <a:lnTo>
                  <a:pt x="185" y="101"/>
                </a:lnTo>
                <a:lnTo>
                  <a:pt x="173" y="107"/>
                </a:lnTo>
                <a:lnTo>
                  <a:pt x="162" y="114"/>
                </a:lnTo>
                <a:lnTo>
                  <a:pt x="153" y="122"/>
                </a:lnTo>
                <a:lnTo>
                  <a:pt x="145" y="131"/>
                </a:lnTo>
                <a:lnTo>
                  <a:pt x="145" y="131"/>
                </a:lnTo>
                <a:lnTo>
                  <a:pt x="130" y="150"/>
                </a:lnTo>
                <a:lnTo>
                  <a:pt x="116" y="168"/>
                </a:lnTo>
                <a:lnTo>
                  <a:pt x="105" y="188"/>
                </a:lnTo>
                <a:lnTo>
                  <a:pt x="96" y="210"/>
                </a:lnTo>
                <a:lnTo>
                  <a:pt x="86" y="231"/>
                </a:lnTo>
                <a:lnTo>
                  <a:pt x="80" y="253"/>
                </a:lnTo>
                <a:lnTo>
                  <a:pt x="76" y="276"/>
                </a:lnTo>
                <a:lnTo>
                  <a:pt x="74" y="301"/>
                </a:lnTo>
                <a:lnTo>
                  <a:pt x="77" y="307"/>
                </a:lnTo>
                <a:close/>
                <a:moveTo>
                  <a:pt x="593" y="307"/>
                </a:moveTo>
                <a:lnTo>
                  <a:pt x="593" y="307"/>
                </a:lnTo>
                <a:lnTo>
                  <a:pt x="610" y="287"/>
                </a:lnTo>
                <a:lnTo>
                  <a:pt x="627" y="270"/>
                </a:lnTo>
                <a:lnTo>
                  <a:pt x="646" y="256"/>
                </a:lnTo>
                <a:lnTo>
                  <a:pt x="666" y="244"/>
                </a:lnTo>
                <a:lnTo>
                  <a:pt x="687" y="235"/>
                </a:lnTo>
                <a:lnTo>
                  <a:pt x="710" y="228"/>
                </a:lnTo>
                <a:lnTo>
                  <a:pt x="733" y="224"/>
                </a:lnTo>
                <a:lnTo>
                  <a:pt x="758" y="222"/>
                </a:lnTo>
                <a:lnTo>
                  <a:pt x="758" y="222"/>
                </a:lnTo>
                <a:lnTo>
                  <a:pt x="781" y="224"/>
                </a:lnTo>
                <a:lnTo>
                  <a:pt x="804" y="227"/>
                </a:lnTo>
                <a:lnTo>
                  <a:pt x="824" y="231"/>
                </a:lnTo>
                <a:lnTo>
                  <a:pt x="844" y="239"/>
                </a:lnTo>
                <a:lnTo>
                  <a:pt x="864" y="248"/>
                </a:lnTo>
                <a:lnTo>
                  <a:pt x="881" y="259"/>
                </a:lnTo>
                <a:lnTo>
                  <a:pt x="898" y="273"/>
                </a:lnTo>
                <a:lnTo>
                  <a:pt x="915" y="288"/>
                </a:lnTo>
                <a:lnTo>
                  <a:pt x="915" y="288"/>
                </a:lnTo>
                <a:lnTo>
                  <a:pt x="929" y="305"/>
                </a:lnTo>
                <a:lnTo>
                  <a:pt x="941" y="322"/>
                </a:lnTo>
                <a:lnTo>
                  <a:pt x="952" y="341"/>
                </a:lnTo>
                <a:lnTo>
                  <a:pt x="961" y="361"/>
                </a:lnTo>
                <a:lnTo>
                  <a:pt x="967" y="381"/>
                </a:lnTo>
                <a:lnTo>
                  <a:pt x="972" y="401"/>
                </a:lnTo>
                <a:lnTo>
                  <a:pt x="975" y="424"/>
                </a:lnTo>
                <a:lnTo>
                  <a:pt x="977" y="446"/>
                </a:lnTo>
                <a:lnTo>
                  <a:pt x="977" y="446"/>
                </a:lnTo>
                <a:lnTo>
                  <a:pt x="975" y="470"/>
                </a:lnTo>
                <a:lnTo>
                  <a:pt x="972" y="492"/>
                </a:lnTo>
                <a:lnTo>
                  <a:pt x="967" y="513"/>
                </a:lnTo>
                <a:lnTo>
                  <a:pt x="960" y="535"/>
                </a:lnTo>
                <a:lnTo>
                  <a:pt x="951" y="553"/>
                </a:lnTo>
                <a:lnTo>
                  <a:pt x="940" y="572"/>
                </a:lnTo>
                <a:lnTo>
                  <a:pt x="927" y="590"/>
                </a:lnTo>
                <a:lnTo>
                  <a:pt x="912" y="607"/>
                </a:lnTo>
                <a:lnTo>
                  <a:pt x="912" y="607"/>
                </a:lnTo>
                <a:lnTo>
                  <a:pt x="897" y="623"/>
                </a:lnTo>
                <a:lnTo>
                  <a:pt x="878" y="635"/>
                </a:lnTo>
                <a:lnTo>
                  <a:pt x="860" y="646"/>
                </a:lnTo>
                <a:lnTo>
                  <a:pt x="840" y="655"/>
                </a:lnTo>
                <a:lnTo>
                  <a:pt x="820" y="663"/>
                </a:lnTo>
                <a:lnTo>
                  <a:pt x="798" y="667"/>
                </a:lnTo>
                <a:lnTo>
                  <a:pt x="775" y="670"/>
                </a:lnTo>
                <a:lnTo>
                  <a:pt x="750" y="672"/>
                </a:lnTo>
                <a:lnTo>
                  <a:pt x="750" y="672"/>
                </a:lnTo>
                <a:lnTo>
                  <a:pt x="726" y="670"/>
                </a:lnTo>
                <a:lnTo>
                  <a:pt x="701" y="667"/>
                </a:lnTo>
                <a:lnTo>
                  <a:pt x="679" y="661"/>
                </a:lnTo>
                <a:lnTo>
                  <a:pt x="658" y="652"/>
                </a:lnTo>
                <a:lnTo>
                  <a:pt x="636" y="641"/>
                </a:lnTo>
                <a:lnTo>
                  <a:pt x="618" y="629"/>
                </a:lnTo>
                <a:lnTo>
                  <a:pt x="599" y="612"/>
                </a:lnTo>
                <a:lnTo>
                  <a:pt x="582" y="595"/>
                </a:lnTo>
                <a:lnTo>
                  <a:pt x="582" y="595"/>
                </a:lnTo>
                <a:lnTo>
                  <a:pt x="567" y="575"/>
                </a:lnTo>
                <a:lnTo>
                  <a:pt x="553" y="553"/>
                </a:lnTo>
                <a:lnTo>
                  <a:pt x="542" y="530"/>
                </a:lnTo>
                <a:lnTo>
                  <a:pt x="533" y="507"/>
                </a:lnTo>
                <a:lnTo>
                  <a:pt x="525" y="483"/>
                </a:lnTo>
                <a:lnTo>
                  <a:pt x="521" y="455"/>
                </a:lnTo>
                <a:lnTo>
                  <a:pt x="518" y="427"/>
                </a:lnTo>
                <a:lnTo>
                  <a:pt x="516" y="398"/>
                </a:lnTo>
                <a:lnTo>
                  <a:pt x="516" y="398"/>
                </a:lnTo>
                <a:lnTo>
                  <a:pt x="518" y="362"/>
                </a:lnTo>
                <a:lnTo>
                  <a:pt x="521" y="327"/>
                </a:lnTo>
                <a:lnTo>
                  <a:pt x="527" y="292"/>
                </a:lnTo>
                <a:lnTo>
                  <a:pt x="535" y="256"/>
                </a:lnTo>
                <a:lnTo>
                  <a:pt x="544" y="222"/>
                </a:lnTo>
                <a:lnTo>
                  <a:pt x="556" y="190"/>
                </a:lnTo>
                <a:lnTo>
                  <a:pt x="570" y="158"/>
                </a:lnTo>
                <a:lnTo>
                  <a:pt x="587" y="125"/>
                </a:lnTo>
                <a:lnTo>
                  <a:pt x="587" y="125"/>
                </a:lnTo>
                <a:lnTo>
                  <a:pt x="596" y="110"/>
                </a:lnTo>
                <a:lnTo>
                  <a:pt x="607" y="96"/>
                </a:lnTo>
                <a:lnTo>
                  <a:pt x="619" y="84"/>
                </a:lnTo>
                <a:lnTo>
                  <a:pt x="632" y="71"/>
                </a:lnTo>
                <a:lnTo>
                  <a:pt x="647" y="59"/>
                </a:lnTo>
                <a:lnTo>
                  <a:pt x="662" y="50"/>
                </a:lnTo>
                <a:lnTo>
                  <a:pt x="679" y="40"/>
                </a:lnTo>
                <a:lnTo>
                  <a:pt x="698" y="31"/>
                </a:lnTo>
                <a:lnTo>
                  <a:pt x="716" y="24"/>
                </a:lnTo>
                <a:lnTo>
                  <a:pt x="738" y="17"/>
                </a:lnTo>
                <a:lnTo>
                  <a:pt x="760" y="13"/>
                </a:lnTo>
                <a:lnTo>
                  <a:pt x="783" y="8"/>
                </a:lnTo>
                <a:lnTo>
                  <a:pt x="807" y="5"/>
                </a:lnTo>
                <a:lnTo>
                  <a:pt x="832" y="2"/>
                </a:lnTo>
                <a:lnTo>
                  <a:pt x="860" y="0"/>
                </a:lnTo>
                <a:lnTo>
                  <a:pt x="887" y="0"/>
                </a:lnTo>
                <a:lnTo>
                  <a:pt x="914" y="0"/>
                </a:lnTo>
                <a:lnTo>
                  <a:pt x="914" y="61"/>
                </a:lnTo>
                <a:lnTo>
                  <a:pt x="914" y="61"/>
                </a:lnTo>
                <a:lnTo>
                  <a:pt x="867" y="62"/>
                </a:lnTo>
                <a:lnTo>
                  <a:pt x="827" y="65"/>
                </a:lnTo>
                <a:lnTo>
                  <a:pt x="789" y="70"/>
                </a:lnTo>
                <a:lnTo>
                  <a:pt x="756" y="77"/>
                </a:lnTo>
                <a:lnTo>
                  <a:pt x="727" y="88"/>
                </a:lnTo>
                <a:lnTo>
                  <a:pt x="701" y="101"/>
                </a:lnTo>
                <a:lnTo>
                  <a:pt x="690" y="107"/>
                </a:lnTo>
                <a:lnTo>
                  <a:pt x="679" y="114"/>
                </a:lnTo>
                <a:lnTo>
                  <a:pt x="670" y="122"/>
                </a:lnTo>
                <a:lnTo>
                  <a:pt x="661" y="131"/>
                </a:lnTo>
                <a:lnTo>
                  <a:pt x="661" y="131"/>
                </a:lnTo>
                <a:lnTo>
                  <a:pt x="646" y="150"/>
                </a:lnTo>
                <a:lnTo>
                  <a:pt x="633" y="168"/>
                </a:lnTo>
                <a:lnTo>
                  <a:pt x="621" y="188"/>
                </a:lnTo>
                <a:lnTo>
                  <a:pt x="612" y="210"/>
                </a:lnTo>
                <a:lnTo>
                  <a:pt x="604" y="231"/>
                </a:lnTo>
                <a:lnTo>
                  <a:pt x="598" y="253"/>
                </a:lnTo>
                <a:lnTo>
                  <a:pt x="593" y="276"/>
                </a:lnTo>
                <a:lnTo>
                  <a:pt x="590" y="301"/>
                </a:lnTo>
                <a:lnTo>
                  <a:pt x="593" y="30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13" y="1508367"/>
            <a:ext cx="7337132" cy="4397042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624"/>
            <a:ext cx="8229600" cy="53834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17074"/>
            <a:ext cx="3984625" cy="61409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730251"/>
            <a:ext cx="9144000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7266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624"/>
            <a:ext cx="8229600" cy="50785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AUDlogo_white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78918"/>
            <a:ext cx="1841500" cy="5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7" r:id="rId4"/>
    <p:sldLayoutId id="2147483668" r:id="rId5"/>
    <p:sldLayoutId id="2147483669" r:id="rId6"/>
    <p:sldLayoutId id="2147483650" r:id="rId7"/>
    <p:sldLayoutId id="2147483652" r:id="rId8"/>
    <p:sldLayoutId id="2147483658" r:id="rId9"/>
    <p:sldLayoutId id="2147483653" r:id="rId10"/>
    <p:sldLayoutId id="2147483655" r:id="rId11"/>
    <p:sldLayoutId id="2147483654" r:id="rId12"/>
    <p:sldLayoutId id="2147483651" r:id="rId13"/>
    <p:sldLayoutId id="2147483659" r:id="rId14"/>
    <p:sldLayoutId id="2147483661" r:id="rId15"/>
    <p:sldLayoutId id="2147483662" r:id="rId16"/>
    <p:sldLayoutId id="2147483666" r:id="rId17"/>
    <p:sldLayoutId id="2147483660" r:id="rId18"/>
    <p:sldLayoutId id="2147483663" r:id="rId19"/>
    <p:sldLayoutId id="2147483665" r:id="rId20"/>
    <p:sldLayoutId id="2147483664" r:id="rId21"/>
    <p:sldLayoutId id="2147483670" r:id="rId22"/>
    <p:sldLayoutId id="2147483671" r:id="rId23"/>
    <p:sldLayoutId id="2147483678" r:id="rId24"/>
    <p:sldLayoutId id="214748367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accent1"/>
        </a:buClr>
        <a:buFont typeface="Arial"/>
        <a:buNone/>
        <a:defRPr sz="3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457200" rtl="0" eaLnBrk="1" latinLnBrk="0" hangingPunct="1">
        <a:spcBef>
          <a:spcPts val="1200"/>
        </a:spcBef>
        <a:buClr>
          <a:schemeClr val="accent1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457200" rtl="0" eaLnBrk="1" latinLnBrk="0" hangingPunct="1">
        <a:spcBef>
          <a:spcPct val="20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782" y="-2380317"/>
            <a:ext cx="7444392" cy="445097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Animal Habitats: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Who Lives </a:t>
            </a:r>
            <a:r>
              <a:rPr lang="en-US" dirty="0" smtClean="0">
                <a:solidFill>
                  <a:schemeClr val="tx1"/>
                </a:solidFill>
              </a:rPr>
              <a:t>Here</a:t>
            </a:r>
            <a:r>
              <a:rPr lang="en-US" dirty="0" smtClean="0"/>
              <a:t>?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90" y="2365587"/>
            <a:ext cx="6657975" cy="38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63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8" y="1368425"/>
            <a:ext cx="53959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43436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Where is the butterfly’s home?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0399" y="49530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butterfly lives in a garden.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6406" y="195404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What does a butterfly eat?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5181600"/>
            <a:ext cx="779880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butterfly eats nectar from flowers.</a:t>
            </a:r>
            <a:endParaRPr lang="en-US" dirty="0"/>
          </a:p>
        </p:txBody>
      </p:sp>
      <p:pic>
        <p:nvPicPr>
          <p:cNvPr id="14340" name="Picture 4" descr="http://2.bp.blogspot.com/-G-uu_NkHywc/TpDr0HAQnJI/AAAAAAAADLI/ao3gUv2CYGY/s1600/IMG_7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7229"/>
          <a:stretch/>
        </p:blipFill>
        <p:spPr bwMode="auto">
          <a:xfrm>
            <a:off x="1710374" y="1676400"/>
            <a:ext cx="5561145" cy="328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8461" y="143435"/>
            <a:ext cx="7582313" cy="924475"/>
          </a:xfrm>
        </p:spPr>
        <p:txBody>
          <a:bodyPr/>
          <a:lstStyle/>
          <a:p>
            <a:pPr algn="ctr"/>
            <a:r>
              <a:rPr lang="en-US" dirty="0" smtClean="0"/>
              <a:t>Where does a butterfly find shelter?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0399" y="5428128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butterfly finds shelter in a tree.</a:t>
            </a:r>
            <a:endParaRPr lang="en-US" dirty="0"/>
          </a:p>
        </p:txBody>
      </p:sp>
      <p:pic>
        <p:nvPicPr>
          <p:cNvPr id="15362" name="Picture 2" descr="http://owlnet.files.wordpress.com/2009/10/monarch-migration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1"/>
          <a:stretch/>
        </p:blipFill>
        <p:spPr bwMode="auto">
          <a:xfrm>
            <a:off x="1905475" y="1371600"/>
            <a:ext cx="5394960" cy="3983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0403" y="115276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Where is the </a:t>
            </a:r>
            <a:r>
              <a:rPr lang="en-US" dirty="0" smtClean="0"/>
              <a:t>Blue Jay</a:t>
            </a:r>
            <a:r>
              <a:rPr lang="en-US" dirty="0" smtClean="0"/>
              <a:t>’s </a:t>
            </a:r>
            <a:r>
              <a:rPr lang="en-US" dirty="0" smtClean="0"/>
              <a:t>home?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1496" y="54102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</a:t>
            </a:r>
            <a:r>
              <a:rPr lang="en-US" dirty="0" smtClean="0"/>
              <a:t>Blue Jay</a:t>
            </a:r>
            <a:r>
              <a:rPr lang="en-US" dirty="0" smtClean="0"/>
              <a:t> </a:t>
            </a:r>
            <a:r>
              <a:rPr lang="en-US" dirty="0" smtClean="0"/>
              <a:t>lives where there are trees, such as the woods or a grassy area.</a:t>
            </a:r>
            <a:endParaRPr lang="en-US" dirty="0"/>
          </a:p>
        </p:txBody>
      </p:sp>
      <p:pic>
        <p:nvPicPr>
          <p:cNvPr id="7" name="Picture 2" descr="Image result for blue j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39751"/>
            <a:ext cx="5373156" cy="40298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1415" y="14549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What does a </a:t>
            </a:r>
            <a:r>
              <a:rPr lang="en-US" dirty="0" smtClean="0"/>
              <a:t>Blue Jay </a:t>
            </a:r>
            <a:r>
              <a:rPr lang="en-US" dirty="0" smtClean="0"/>
              <a:t>eat?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5644055"/>
            <a:ext cx="868680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</a:t>
            </a:r>
            <a:r>
              <a:rPr lang="en-US" dirty="0" smtClean="0"/>
              <a:t>Blue Jay </a:t>
            </a:r>
            <a:r>
              <a:rPr lang="en-US" dirty="0" smtClean="0"/>
              <a:t>eats </a:t>
            </a:r>
            <a:r>
              <a:rPr lang="en-US" dirty="0" smtClean="0"/>
              <a:t>seeds, </a:t>
            </a:r>
            <a:r>
              <a:rPr lang="en-US" dirty="0" smtClean="0"/>
              <a:t>insects, and berries.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" y="948230"/>
            <a:ext cx="703897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250" y="150238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Where does a </a:t>
            </a:r>
            <a:r>
              <a:rPr lang="en-US" dirty="0" smtClean="0"/>
              <a:t>Blue Jay </a:t>
            </a:r>
            <a:r>
              <a:rPr lang="en-US" dirty="0" smtClean="0"/>
              <a:t>find shelter?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1496" y="54102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</a:t>
            </a:r>
            <a:r>
              <a:rPr lang="en-US" dirty="0" smtClean="0"/>
              <a:t>Blue Jay</a:t>
            </a:r>
            <a:r>
              <a:rPr lang="en-US" dirty="0" smtClean="0"/>
              <a:t> </a:t>
            </a:r>
            <a:r>
              <a:rPr lang="en-US" dirty="0" smtClean="0"/>
              <a:t>finds shelter in trees.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83" y="1129587"/>
            <a:ext cx="4225738" cy="42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1694" y="195915"/>
            <a:ext cx="8229600" cy="530760"/>
          </a:xfrm>
        </p:spPr>
        <p:txBody>
          <a:bodyPr/>
          <a:lstStyle/>
          <a:p>
            <a:pPr algn="ctr"/>
            <a:r>
              <a:rPr lang="en-US" dirty="0" smtClean="0"/>
              <a:t>The Four Needs of All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829" y="1600200"/>
            <a:ext cx="3471277" cy="4051301"/>
          </a:xfrm>
        </p:spPr>
        <p:txBody>
          <a:bodyPr anchor="t">
            <a:noAutofit/>
          </a:bodyPr>
          <a:lstStyle/>
          <a:p>
            <a:r>
              <a:rPr lang="en-US" sz="3200" dirty="0" smtClean="0"/>
              <a:t>Animals can find water in the schoolyard. </a:t>
            </a:r>
          </a:p>
          <a:p>
            <a:r>
              <a:rPr lang="en-US" sz="3200" dirty="0" smtClean="0"/>
              <a:t>The schoolyard provides space for animals.</a:t>
            </a:r>
          </a:p>
          <a:p>
            <a:r>
              <a:rPr lang="en-US" sz="3200" dirty="0"/>
              <a:t>C</a:t>
            </a:r>
            <a:r>
              <a:rPr lang="en-US" sz="3200" dirty="0" smtClean="0"/>
              <a:t>an all animals find shelter or food in the schoolyard? </a:t>
            </a:r>
            <a:endParaRPr lang="en-US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9932" r="8065"/>
          <a:stretch/>
        </p:blipFill>
        <p:spPr bwMode="auto">
          <a:xfrm>
            <a:off x="4191000" y="1852448"/>
            <a:ext cx="4662915" cy="376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72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88" y="187649"/>
            <a:ext cx="8229600" cy="92447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What are we looking for in the garden?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88" y="981636"/>
            <a:ext cx="7125112" cy="4051437"/>
          </a:xfrm>
        </p:spPr>
        <p:txBody>
          <a:bodyPr anchor="t">
            <a:normAutofit/>
          </a:bodyPr>
          <a:lstStyle/>
          <a:p>
            <a:r>
              <a:rPr lang="en-US" sz="2400" dirty="0" smtClean="0"/>
              <a:t>Is the </a:t>
            </a:r>
            <a:r>
              <a:rPr lang="en-US" sz="2400" dirty="0" smtClean="0"/>
              <a:t>Blue Jay’s </a:t>
            </a:r>
            <a:r>
              <a:rPr lang="en-US" sz="2400" b="1" dirty="0" smtClean="0"/>
              <a:t>habitat</a:t>
            </a:r>
            <a:r>
              <a:rPr lang="en-US" sz="2400" dirty="0" smtClean="0"/>
              <a:t> in the schoolyard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Can the Blue Jay find food, water, shelter and space?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5" y="2066364"/>
            <a:ext cx="5989544" cy="479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87824" y="-860612"/>
            <a:ext cx="7117180" cy="1470025"/>
          </a:xfrm>
        </p:spPr>
        <p:txBody>
          <a:bodyPr/>
          <a:lstStyle/>
          <a:p>
            <a:pPr algn="ctr"/>
            <a:r>
              <a:rPr lang="en-US" dirty="0" smtClean="0"/>
              <a:t>Garden Lesson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84" y="866775"/>
            <a:ext cx="7234052" cy="55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117180" cy="1470025"/>
          </a:xfrm>
        </p:spPr>
        <p:txBody>
          <a:bodyPr/>
          <a:lstStyle/>
          <a:p>
            <a:pPr algn="ctr"/>
            <a:r>
              <a:rPr lang="en-US" dirty="0" smtClean="0"/>
              <a:t>Let’s go to the garden!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50" y="1305475"/>
            <a:ext cx="6666730" cy="476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5506" y="-204041"/>
            <a:ext cx="8229600" cy="9244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Let’s Go To The Garden!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20" y="5405717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 is a worm.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95699"/>
            <a:ext cx="4987754" cy="369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827798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Who Am 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43" y="5464923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 is a butterfly.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20" y="1662953"/>
            <a:ext cx="5394960" cy="358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827798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Who Am 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836" y="5423647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 is a </a:t>
            </a:r>
            <a:r>
              <a:rPr lang="en-US" dirty="0" smtClean="0">
                <a:solidFill>
                  <a:schemeClr val="tx1"/>
                </a:solidFill>
              </a:rPr>
              <a:t>Blue Jay. </a:t>
            </a:r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chemeClr val="tx1"/>
                </a:solidFill>
              </a:rPr>
              <a:t>Blue Jay </a:t>
            </a:r>
            <a:r>
              <a:rPr lang="en-US" dirty="0" smtClean="0">
                <a:solidFill>
                  <a:schemeClr val="tx1"/>
                </a:solidFill>
              </a:rPr>
              <a:t>is a bird.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27798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Who Am I?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79" y="1414097"/>
            <a:ext cx="537104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5483" y="195915"/>
            <a:ext cx="8229600" cy="530760"/>
          </a:xfrm>
        </p:spPr>
        <p:txBody>
          <a:bodyPr/>
          <a:lstStyle/>
          <a:p>
            <a:pPr algn="ctr"/>
            <a:r>
              <a:rPr lang="en-US" dirty="0" smtClean="0"/>
              <a:t>The Four Needs of All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225" y="2209800"/>
            <a:ext cx="7125112" cy="4051437"/>
          </a:xfrm>
        </p:spPr>
        <p:txBody>
          <a:bodyPr anchor="t">
            <a:normAutofit/>
          </a:bodyPr>
          <a:lstStyle/>
          <a:p>
            <a:pPr>
              <a:buAutoNum type="arabicPeriod"/>
            </a:pPr>
            <a:r>
              <a:rPr lang="en-US" sz="3200" dirty="0" smtClean="0"/>
              <a:t>Food</a:t>
            </a:r>
          </a:p>
          <a:p>
            <a:pPr>
              <a:buAutoNum type="arabicPeriod"/>
            </a:pPr>
            <a:r>
              <a:rPr lang="en-US" sz="3200" dirty="0" smtClean="0"/>
              <a:t>Water</a:t>
            </a:r>
          </a:p>
          <a:p>
            <a:pPr>
              <a:buAutoNum type="arabicPeriod"/>
            </a:pPr>
            <a:r>
              <a:rPr lang="en-US" sz="3200" dirty="0" smtClean="0"/>
              <a:t>Shelter</a:t>
            </a:r>
          </a:p>
          <a:p>
            <a:pPr>
              <a:buAutoNum type="arabicPeriod"/>
            </a:pPr>
            <a:r>
              <a:rPr lang="en-US" sz="3200" dirty="0" smtClean="0"/>
              <a:t>Space</a:t>
            </a:r>
            <a:endParaRPr 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498633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7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589" y="215483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Habitats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1" y="978593"/>
            <a:ext cx="8104094" cy="4051437"/>
          </a:xfrm>
        </p:spPr>
        <p:txBody>
          <a:bodyPr anchor="t">
            <a:normAutofit/>
          </a:bodyPr>
          <a:lstStyle/>
          <a:p>
            <a:r>
              <a:rPr lang="en-US" sz="3200" dirty="0" smtClean="0"/>
              <a:t>A habitat is an animal’s home. It has food, water, shelter, and space for the animal.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3" y="2223246"/>
            <a:ext cx="5319127" cy="4001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45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88" y="143434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Where is the worm’s home?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2062"/>
            <a:ext cx="4987754" cy="369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2520" y="516171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worm lives in the 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30" y="21944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What does a worm eat?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02010" y="52578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worm eats dead leaves and dirt.</a:t>
            </a:r>
            <a:endParaRPr lang="en-US" dirty="0"/>
          </a:p>
        </p:txBody>
      </p:sp>
      <p:pic>
        <p:nvPicPr>
          <p:cNvPr id="11266" name="Picture 2" descr="http://whatipic.files.wordpress.com/2011/12/dead-leaves-no1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66" y="1295400"/>
            <a:ext cx="5486400" cy="365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505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Where does a worm find shelter?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02010" y="5257800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worm finds shelter in the dirt.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02" y="1474076"/>
            <a:ext cx="5281127" cy="346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4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Audubon">
      <a:dk1>
        <a:srgbClr val="262626"/>
      </a:dk1>
      <a:lt1>
        <a:sysClr val="window" lastClr="FFFFFF"/>
      </a:lt1>
      <a:dk2>
        <a:srgbClr val="453028"/>
      </a:dk2>
      <a:lt2>
        <a:srgbClr val="F8F9F4"/>
      </a:lt2>
      <a:accent1>
        <a:srgbClr val="06ABE1"/>
      </a:accent1>
      <a:accent2>
        <a:srgbClr val="E18500"/>
      </a:accent2>
      <a:accent3>
        <a:srgbClr val="91C400"/>
      </a:accent3>
      <a:accent4>
        <a:srgbClr val="CC3F50"/>
      </a:accent4>
      <a:accent5>
        <a:srgbClr val="A9A8AD"/>
      </a:accent5>
      <a:accent6>
        <a:srgbClr val="CFAB35"/>
      </a:accent6>
      <a:hlink>
        <a:srgbClr val="0000FF"/>
      </a:hlink>
      <a:folHlink>
        <a:srgbClr val="800080"/>
      </a:folHlink>
    </a:clrScheme>
    <a:fontScheme name="Audubon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36917</TotalTime>
  <Words>286</Words>
  <Application>Microsoft Office PowerPoint</Application>
  <PresentationFormat>On-screen Show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Open Sans</vt:lpstr>
      <vt:lpstr>Open Sans Light</vt:lpstr>
      <vt:lpstr>Trebuchet MS</vt:lpstr>
      <vt:lpstr>Wingdings</vt:lpstr>
      <vt:lpstr>Office Theme</vt:lpstr>
      <vt:lpstr>   Animal Habitats:  Who Lives Here?</vt:lpstr>
      <vt:lpstr>It is a worm.</vt:lpstr>
      <vt:lpstr>It is a butterfly. </vt:lpstr>
      <vt:lpstr>It is a Blue Jay. A Blue Jay is a bird.</vt:lpstr>
      <vt:lpstr>The Four Needs of All Animals</vt:lpstr>
      <vt:lpstr>Habitats</vt:lpstr>
      <vt:lpstr>Where is the worm’s home?</vt:lpstr>
      <vt:lpstr>What does a worm eat?</vt:lpstr>
      <vt:lpstr>Where does a worm find shelter?</vt:lpstr>
      <vt:lpstr>Where is the butterfly’s home?</vt:lpstr>
      <vt:lpstr>What does a butterfly eat?</vt:lpstr>
      <vt:lpstr>Where does a butterfly find shelter?</vt:lpstr>
      <vt:lpstr>Where is the Blue Jay’s home?</vt:lpstr>
      <vt:lpstr>What does a Blue Jay eat?</vt:lpstr>
      <vt:lpstr>Where does a Blue Jay find shelter?</vt:lpstr>
      <vt:lpstr>The Four Needs of All Animals</vt:lpstr>
      <vt:lpstr>What are we looking for in the garden?</vt:lpstr>
      <vt:lpstr>Garden Lesson</vt:lpstr>
      <vt:lpstr>Let’s go to the garden!</vt:lpstr>
    </vt:vector>
  </TitlesOfParts>
  <Company>Marktime Media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Petty, Robert</dc:creator>
  <cp:lastModifiedBy>Barron, Carrie</cp:lastModifiedBy>
  <cp:revision>522</cp:revision>
  <cp:lastPrinted>2016-10-14T20:14:44Z</cp:lastPrinted>
  <dcterms:created xsi:type="dcterms:W3CDTF">2014-08-13T15:20:23Z</dcterms:created>
  <dcterms:modified xsi:type="dcterms:W3CDTF">2016-10-19T17:01:15Z</dcterms:modified>
</cp:coreProperties>
</file>